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2"/>
  </p:notesMasterIdLst>
  <p:sldIdLst>
    <p:sldId id="257" r:id="rId2"/>
    <p:sldId id="547" r:id="rId3"/>
    <p:sldId id="548" r:id="rId4"/>
    <p:sldId id="549" r:id="rId5"/>
    <p:sldId id="550" r:id="rId6"/>
    <p:sldId id="553" r:id="rId7"/>
    <p:sldId id="554" r:id="rId8"/>
    <p:sldId id="570" r:id="rId9"/>
    <p:sldId id="571" r:id="rId10"/>
    <p:sldId id="555" r:id="rId11"/>
    <p:sldId id="556" r:id="rId12"/>
    <p:sldId id="560" r:id="rId13"/>
    <p:sldId id="563" r:id="rId14"/>
    <p:sldId id="561" r:id="rId15"/>
    <p:sldId id="562" r:id="rId16"/>
    <p:sldId id="551" r:id="rId17"/>
    <p:sldId id="552" r:id="rId18"/>
    <p:sldId id="566" r:id="rId19"/>
    <p:sldId id="567" r:id="rId20"/>
    <p:sldId id="568" r:id="rId21"/>
    <p:sldId id="569" r:id="rId22"/>
    <p:sldId id="564" r:id="rId23"/>
    <p:sldId id="565" r:id="rId24"/>
    <p:sldId id="475" r:id="rId25"/>
    <p:sldId id="531" r:id="rId26"/>
    <p:sldId id="532" r:id="rId27"/>
    <p:sldId id="530" r:id="rId28"/>
    <p:sldId id="529" r:id="rId29"/>
    <p:sldId id="514" r:id="rId30"/>
    <p:sldId id="528" r:id="rId31"/>
    <p:sldId id="525" r:id="rId32"/>
    <p:sldId id="526" r:id="rId33"/>
    <p:sldId id="534" r:id="rId34"/>
    <p:sldId id="533" r:id="rId35"/>
    <p:sldId id="535" r:id="rId36"/>
    <p:sldId id="536" r:id="rId37"/>
    <p:sldId id="537" r:id="rId38"/>
    <p:sldId id="538" r:id="rId39"/>
    <p:sldId id="544" r:id="rId40"/>
    <p:sldId id="540" r:id="rId41"/>
    <p:sldId id="539" r:id="rId42"/>
    <p:sldId id="545" r:id="rId43"/>
    <p:sldId id="546" r:id="rId44"/>
    <p:sldId id="541" r:id="rId45"/>
    <p:sldId id="542" r:id="rId46"/>
    <p:sldId id="505" r:id="rId47"/>
    <p:sldId id="506" r:id="rId48"/>
    <p:sldId id="507" r:id="rId49"/>
    <p:sldId id="508" r:id="rId50"/>
    <p:sldId id="509" r:id="rId51"/>
    <p:sldId id="510" r:id="rId52"/>
    <p:sldId id="511" r:id="rId53"/>
    <p:sldId id="512" r:id="rId54"/>
    <p:sldId id="513" r:id="rId55"/>
    <p:sldId id="515" r:id="rId56"/>
    <p:sldId id="517" r:id="rId57"/>
    <p:sldId id="518" r:id="rId58"/>
    <p:sldId id="520" r:id="rId59"/>
    <p:sldId id="521" r:id="rId60"/>
    <p:sldId id="524" r:id="rId61"/>
    <p:sldId id="516" r:id="rId62"/>
    <p:sldId id="519" r:id="rId63"/>
    <p:sldId id="522" r:id="rId64"/>
    <p:sldId id="502" r:id="rId65"/>
    <p:sldId id="495" r:id="rId66"/>
    <p:sldId id="498" r:id="rId67"/>
    <p:sldId id="499" r:id="rId68"/>
    <p:sldId id="500" r:id="rId69"/>
    <p:sldId id="501" r:id="rId70"/>
    <p:sldId id="473" r:id="rId71"/>
    <p:sldId id="476" r:id="rId72"/>
    <p:sldId id="477" r:id="rId73"/>
    <p:sldId id="488" r:id="rId74"/>
    <p:sldId id="478" r:id="rId75"/>
    <p:sldId id="480" r:id="rId76"/>
    <p:sldId id="479" r:id="rId77"/>
    <p:sldId id="489" r:id="rId78"/>
    <p:sldId id="493" r:id="rId79"/>
    <p:sldId id="490" r:id="rId80"/>
    <p:sldId id="492" r:id="rId81"/>
    <p:sldId id="481" r:id="rId82"/>
    <p:sldId id="494" r:id="rId83"/>
    <p:sldId id="482" r:id="rId84"/>
    <p:sldId id="483" r:id="rId85"/>
    <p:sldId id="491" r:id="rId86"/>
    <p:sldId id="484" r:id="rId87"/>
    <p:sldId id="485" r:id="rId88"/>
    <p:sldId id="486" r:id="rId89"/>
    <p:sldId id="487" r:id="rId90"/>
    <p:sldId id="474" r:id="rId91"/>
    <p:sldId id="472" r:id="rId92"/>
    <p:sldId id="464" r:id="rId93"/>
    <p:sldId id="463" r:id="rId94"/>
    <p:sldId id="458" r:id="rId95"/>
    <p:sldId id="455" r:id="rId96"/>
    <p:sldId id="459" r:id="rId97"/>
    <p:sldId id="457" r:id="rId98"/>
    <p:sldId id="456" r:id="rId99"/>
    <p:sldId id="460" r:id="rId100"/>
    <p:sldId id="461" r:id="rId101"/>
    <p:sldId id="462" r:id="rId102"/>
    <p:sldId id="449" r:id="rId103"/>
    <p:sldId id="450" r:id="rId104"/>
    <p:sldId id="451" r:id="rId105"/>
    <p:sldId id="453" r:id="rId106"/>
    <p:sldId id="454" r:id="rId107"/>
    <p:sldId id="447" r:id="rId108"/>
    <p:sldId id="448" r:id="rId109"/>
    <p:sldId id="452" r:id="rId110"/>
    <p:sldId id="497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774" dt="2024-04-03T00:29:22.439"/>
    <p1510:client id="{F9A49C3A-ABF0-42A7-ADEA-EAC5D79E6D94}" v="55" dt="2024-04-02T10:14:56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03T00:29:22.439" v="424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2T03:25:43.296" v="4089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4-02T10:15:13.949" v="2379" actId="107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02-Apr-24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0.png"/><Relationship Id="rId7" Type="http://schemas.openxmlformats.org/officeDocument/2006/relationships/image" Target="../media/image464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4" Type="http://schemas.openxmlformats.org/officeDocument/2006/relationships/image" Target="../media/image41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7" Type="http://schemas.openxmlformats.org/officeDocument/2006/relationships/image" Target="../media/image474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72.png"/><Relationship Id="rId4" Type="http://schemas.openxmlformats.org/officeDocument/2006/relationships/image" Target="../media/image40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1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4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4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4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4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4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4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46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4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4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14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14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17.png"/><Relationship Id="rId4" Type="http://schemas.openxmlformats.org/officeDocument/2006/relationships/image" Target="../media/image3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4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9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15.png"/><Relationship Id="rId7" Type="http://schemas.openxmlformats.org/officeDocument/2006/relationships/image" Target="../media/image419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5578</Words>
  <Application>Microsoft Office PowerPoint</Application>
  <PresentationFormat>Widescreen</PresentationFormat>
  <Paragraphs>427</Paragraphs>
  <Slides>110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Latest Slides End Here.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2024-04-03T00:29:38Z</dcterms:modified>
</cp:coreProperties>
</file>